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0" r:id="rId7"/>
    <p:sldId id="263" r:id="rId8"/>
    <p:sldId id="266" r:id="rId9"/>
    <p:sldId id="267" r:id="rId10"/>
    <p:sldId id="264" r:id="rId11"/>
    <p:sldId id="262" r:id="rId12"/>
    <p:sldId id="265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BE0"/>
    <a:srgbClr val="75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473E9-9FDF-47D4-B42D-030C5DC17647}" v="141" dt="2026-02-25T17:35:38.167"/>
    <p1510:client id="{F43954F4-B544-49D5-9942-CD4BF668D9F9}" v="30" dt="2026-02-25T20:13:09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Bjørvik Solheim" userId="6cf15549-464c-48da-8a4b-6eb683fb5348" providerId="ADAL" clId="{B186B2E1-40D5-493B-99F9-7041F9339185}"/>
    <pc:docChg chg="undo custSel addSld delSld modSld sldOrd">
      <pc:chgData name="Marius Bjørvik Solheim" userId="6cf15549-464c-48da-8a4b-6eb683fb5348" providerId="ADAL" clId="{B186B2E1-40D5-493B-99F9-7041F9339185}" dt="2026-02-25T18:24:58.281" v="1104" actId="6549"/>
      <pc:docMkLst>
        <pc:docMk/>
      </pc:docMkLst>
      <pc:sldChg chg="modSp mod">
        <pc:chgData name="Marius Bjørvik Solheim" userId="6cf15549-464c-48da-8a4b-6eb683fb5348" providerId="ADAL" clId="{B186B2E1-40D5-493B-99F9-7041F9339185}" dt="2026-02-25T16:12:25.145" v="1079" actId="20577"/>
        <pc:sldMkLst>
          <pc:docMk/>
          <pc:sldMk cId="3603840765" sldId="256"/>
        </pc:sldMkLst>
        <pc:spChg chg="mod">
          <ac:chgData name="Marius Bjørvik Solheim" userId="6cf15549-464c-48da-8a4b-6eb683fb5348" providerId="ADAL" clId="{B186B2E1-40D5-493B-99F9-7041F9339185}" dt="2026-02-25T16:12:25.145" v="1079" actId="20577"/>
          <ac:spMkLst>
            <pc:docMk/>
            <pc:sldMk cId="3603840765" sldId="256"/>
            <ac:spMk id="2" creationId="{510253C7-7CB7-AC51-B801-A703504BEE03}"/>
          </ac:spMkLst>
        </pc:spChg>
      </pc:sldChg>
      <pc:sldChg chg="addSp delSp modSp mod">
        <pc:chgData name="Marius Bjørvik Solheim" userId="6cf15549-464c-48da-8a4b-6eb683fb5348" providerId="ADAL" clId="{B186B2E1-40D5-493B-99F9-7041F9339185}" dt="2026-02-25T17:35:49.936" v="1103" actId="1076"/>
        <pc:sldMkLst>
          <pc:docMk/>
          <pc:sldMk cId="459007081" sldId="260"/>
        </pc:sldMkLst>
        <pc:spChg chg="mod">
          <ac:chgData name="Marius Bjørvik Solheim" userId="6cf15549-464c-48da-8a4b-6eb683fb5348" providerId="ADAL" clId="{B186B2E1-40D5-493B-99F9-7041F9339185}" dt="2026-02-23T08:32:43.768" v="10" actId="20577"/>
          <ac:spMkLst>
            <pc:docMk/>
            <pc:sldMk cId="459007081" sldId="260"/>
            <ac:spMk id="3" creationId="{467D691D-D034-6765-C01F-BA15CF2DA933}"/>
          </ac:spMkLst>
        </pc:spChg>
        <pc:picChg chg="add mod">
          <ac:chgData name="Marius Bjørvik Solheim" userId="6cf15549-464c-48da-8a4b-6eb683fb5348" providerId="ADAL" clId="{B186B2E1-40D5-493B-99F9-7041F9339185}" dt="2026-02-25T17:35:49.936" v="1103" actId="1076"/>
          <ac:picMkLst>
            <pc:docMk/>
            <pc:sldMk cId="459007081" sldId="260"/>
            <ac:picMk id="4" creationId="{EE0F7EF8-5100-A8D1-E784-1C0CF7B2BAFA}"/>
          </ac:picMkLst>
        </pc:picChg>
        <pc:picChg chg="del">
          <ac:chgData name="Marius Bjørvik Solheim" userId="6cf15549-464c-48da-8a4b-6eb683fb5348" providerId="ADAL" clId="{B186B2E1-40D5-493B-99F9-7041F9339185}" dt="2026-02-25T17:35:35.638" v="1099" actId="478"/>
          <ac:picMkLst>
            <pc:docMk/>
            <pc:sldMk cId="459007081" sldId="260"/>
            <ac:picMk id="7" creationId="{CC852A4E-9EA8-BE18-D838-296B232C904E}"/>
          </ac:picMkLst>
        </pc:picChg>
      </pc:sldChg>
      <pc:sldChg chg="modSp del mod">
        <pc:chgData name="Marius Bjørvik Solheim" userId="6cf15549-464c-48da-8a4b-6eb683fb5348" providerId="ADAL" clId="{B186B2E1-40D5-493B-99F9-7041F9339185}" dt="2026-02-24T12:00:01.139" v="723" actId="47"/>
        <pc:sldMkLst>
          <pc:docMk/>
          <pc:sldMk cId="332177477" sldId="261"/>
        </pc:sldMkLst>
      </pc:sldChg>
      <pc:sldChg chg="addSp delSp modSp mod">
        <pc:chgData name="Marius Bjørvik Solheim" userId="6cf15549-464c-48da-8a4b-6eb683fb5348" providerId="ADAL" clId="{B186B2E1-40D5-493B-99F9-7041F9339185}" dt="2026-02-25T08:27:43.604" v="834" actId="1076"/>
        <pc:sldMkLst>
          <pc:docMk/>
          <pc:sldMk cId="2161610819" sldId="262"/>
        </pc:sldMkLst>
        <pc:spChg chg="add del mod">
          <ac:chgData name="Marius Bjørvik Solheim" userId="6cf15549-464c-48da-8a4b-6eb683fb5348" providerId="ADAL" clId="{B186B2E1-40D5-493B-99F9-7041F9339185}" dt="2026-02-24T11:59:45.992" v="716"/>
          <ac:spMkLst>
            <pc:docMk/>
            <pc:sldMk cId="2161610819" sldId="262"/>
            <ac:spMk id="3" creationId="{AC673B1D-FC56-60CC-791F-6D06A43C50B4}"/>
          </ac:spMkLst>
        </pc:spChg>
        <pc:spChg chg="add mod">
          <ac:chgData name="Marius Bjørvik Solheim" userId="6cf15549-464c-48da-8a4b-6eb683fb5348" providerId="ADAL" clId="{B186B2E1-40D5-493B-99F9-7041F9339185}" dt="2026-02-25T08:27:28.277" v="829" actId="478"/>
          <ac:spMkLst>
            <pc:docMk/>
            <pc:sldMk cId="2161610819" sldId="262"/>
            <ac:spMk id="4" creationId="{1FE471A0-7B4F-9B19-A5EB-FD2968AE01A2}"/>
          </ac:spMkLst>
        </pc:spChg>
        <pc:graphicFrameChg chg="add mod">
          <ac:chgData name="Marius Bjørvik Solheim" userId="6cf15549-464c-48da-8a4b-6eb683fb5348" providerId="ADAL" clId="{B186B2E1-40D5-493B-99F9-7041F9339185}" dt="2026-02-24T11:59:11.541" v="712"/>
          <ac:graphicFrameMkLst>
            <pc:docMk/>
            <pc:sldMk cId="2161610819" sldId="262"/>
            <ac:graphicFrameMk id="4" creationId="{99FD40C6-6AD5-0681-7CE2-30459F264EB9}"/>
          </ac:graphicFrameMkLst>
        </pc:graphicFrameChg>
        <pc:picChg chg="add del mod">
          <ac:chgData name="Marius Bjørvik Solheim" userId="6cf15549-464c-48da-8a4b-6eb683fb5348" providerId="ADAL" clId="{B186B2E1-40D5-493B-99F9-7041F9339185}" dt="2026-02-24T11:59:47.730" v="717" actId="478"/>
          <ac:picMkLst>
            <pc:docMk/>
            <pc:sldMk cId="2161610819" sldId="262"/>
            <ac:picMk id="5" creationId="{AC5CA0FA-6534-B700-FCF6-C5352E9D7AA8}"/>
          </ac:picMkLst>
        </pc:picChg>
        <pc:picChg chg="add mod">
          <ac:chgData name="Marius Bjørvik Solheim" userId="6cf15549-464c-48da-8a4b-6eb683fb5348" providerId="ADAL" clId="{B186B2E1-40D5-493B-99F9-7041F9339185}" dt="2026-02-25T08:27:43.604" v="834" actId="1076"/>
          <ac:picMkLst>
            <pc:docMk/>
            <pc:sldMk cId="2161610819" sldId="262"/>
            <ac:picMk id="5" creationId="{F100C76F-D7DB-CC7C-2792-120220589D1F}"/>
          </ac:picMkLst>
        </pc:picChg>
        <pc:picChg chg="add del mod">
          <ac:chgData name="Marius Bjørvik Solheim" userId="6cf15549-464c-48da-8a4b-6eb683fb5348" providerId="ADAL" clId="{B186B2E1-40D5-493B-99F9-7041F9339185}" dt="2026-02-25T08:27:28.277" v="829" actId="478"/>
          <ac:picMkLst>
            <pc:docMk/>
            <pc:sldMk cId="2161610819" sldId="262"/>
            <ac:picMk id="6" creationId="{DDBD0834-A276-8C4A-ABE9-C02B80DB185B}"/>
          </ac:picMkLst>
        </pc:picChg>
      </pc:sldChg>
      <pc:sldChg chg="addSp delSp modSp mod ord">
        <pc:chgData name="Marius Bjørvik Solheim" userId="6cf15549-464c-48da-8a4b-6eb683fb5348" providerId="ADAL" clId="{B186B2E1-40D5-493B-99F9-7041F9339185}" dt="2026-02-25T17:25:04.623" v="1098" actId="1076"/>
        <pc:sldMkLst>
          <pc:docMk/>
          <pc:sldMk cId="3015522963" sldId="263"/>
        </pc:sldMkLst>
        <pc:spChg chg="add mod">
          <ac:chgData name="Marius Bjørvik Solheim" userId="6cf15549-464c-48da-8a4b-6eb683fb5348" providerId="ADAL" clId="{B186B2E1-40D5-493B-99F9-7041F9339185}" dt="2026-02-25T16:38:09.310" v="1080" actId="478"/>
          <ac:spMkLst>
            <pc:docMk/>
            <pc:sldMk cId="3015522963" sldId="263"/>
            <ac:spMk id="3" creationId="{B1015949-5972-5FE2-EC1B-BACC46C5DF14}"/>
          </ac:spMkLst>
        </pc:spChg>
        <pc:spChg chg="add mod">
          <ac:chgData name="Marius Bjørvik Solheim" userId="6cf15549-464c-48da-8a4b-6eb683fb5348" providerId="ADAL" clId="{B186B2E1-40D5-493B-99F9-7041F9339185}" dt="2026-02-23T09:48:22.425" v="681" actId="478"/>
          <ac:spMkLst>
            <pc:docMk/>
            <pc:sldMk cId="3015522963" sldId="263"/>
            <ac:spMk id="4" creationId="{278CD69A-2FC2-0D57-7D92-26A44C8142CE}"/>
          </ac:spMkLst>
        </pc:spChg>
        <pc:picChg chg="del mod">
          <ac:chgData name="Marius Bjørvik Solheim" userId="6cf15549-464c-48da-8a4b-6eb683fb5348" providerId="ADAL" clId="{B186B2E1-40D5-493B-99F9-7041F9339185}" dt="2026-02-25T16:38:09.310" v="1080" actId="478"/>
          <ac:picMkLst>
            <pc:docMk/>
            <pc:sldMk cId="3015522963" sldId="263"/>
            <ac:picMk id="5" creationId="{A972D8B6-5638-81C1-F77F-C826EA82881C}"/>
          </ac:picMkLst>
        </pc:picChg>
        <pc:picChg chg="add del mod">
          <ac:chgData name="Marius Bjørvik Solheim" userId="6cf15549-464c-48da-8a4b-6eb683fb5348" providerId="ADAL" clId="{B186B2E1-40D5-493B-99F9-7041F9339185}" dt="2026-02-25T17:24:18.729" v="1086" actId="478"/>
          <ac:picMkLst>
            <pc:docMk/>
            <pc:sldMk cId="3015522963" sldId="263"/>
            <ac:picMk id="6" creationId="{E4F9CB61-61E9-8D27-660C-95143D916F1D}"/>
          </ac:picMkLst>
        </pc:picChg>
        <pc:picChg chg="add mod">
          <ac:chgData name="Marius Bjørvik Solheim" userId="6cf15549-464c-48da-8a4b-6eb683fb5348" providerId="ADAL" clId="{B186B2E1-40D5-493B-99F9-7041F9339185}" dt="2026-02-25T17:25:04.623" v="1098" actId="1076"/>
          <ac:picMkLst>
            <pc:docMk/>
            <pc:sldMk cId="3015522963" sldId="263"/>
            <ac:picMk id="7" creationId="{02C80F28-1DEC-EBF5-72F2-7DCC3C348A44}"/>
          </ac:picMkLst>
        </pc:picChg>
      </pc:sldChg>
      <pc:sldChg chg="modSp mod">
        <pc:chgData name="Marius Bjørvik Solheim" userId="6cf15549-464c-48da-8a4b-6eb683fb5348" providerId="ADAL" clId="{B186B2E1-40D5-493B-99F9-7041F9339185}" dt="2026-02-23T09:47:55.071" v="680" actId="1076"/>
        <pc:sldMkLst>
          <pc:docMk/>
          <pc:sldMk cId="748560742" sldId="264"/>
        </pc:sldMkLst>
        <pc:picChg chg="mod">
          <ac:chgData name="Marius Bjørvik Solheim" userId="6cf15549-464c-48da-8a4b-6eb683fb5348" providerId="ADAL" clId="{B186B2E1-40D5-493B-99F9-7041F9339185}" dt="2026-02-23T09:47:55.071" v="680" actId="1076"/>
          <ac:picMkLst>
            <pc:docMk/>
            <pc:sldMk cId="748560742" sldId="264"/>
            <ac:picMk id="9" creationId="{4C1EE80D-89BC-75BC-6ACC-F1A8AC37BE00}"/>
          </ac:picMkLst>
        </pc:picChg>
      </pc:sldChg>
      <pc:sldChg chg="modSp mod">
        <pc:chgData name="Marius Bjørvik Solheim" userId="6cf15549-464c-48da-8a4b-6eb683fb5348" providerId="ADAL" clId="{B186B2E1-40D5-493B-99F9-7041F9339185}" dt="2026-02-25T16:02:49.023" v="1065" actId="20577"/>
        <pc:sldMkLst>
          <pc:docMk/>
          <pc:sldMk cId="1785839556" sldId="265"/>
        </pc:sldMkLst>
        <pc:spChg chg="mod">
          <ac:chgData name="Marius Bjørvik Solheim" userId="6cf15549-464c-48da-8a4b-6eb683fb5348" providerId="ADAL" clId="{B186B2E1-40D5-493B-99F9-7041F9339185}" dt="2026-02-25T16:02:49.023" v="1065" actId="20577"/>
          <ac:spMkLst>
            <pc:docMk/>
            <pc:sldMk cId="1785839556" sldId="265"/>
            <ac:spMk id="3" creationId="{9D0F4A21-72F1-0693-848F-51C81B7500EB}"/>
          </ac:spMkLst>
        </pc:spChg>
      </pc:sldChg>
      <pc:sldChg chg="modSp new mod">
        <pc:chgData name="Marius Bjørvik Solheim" userId="6cf15549-464c-48da-8a4b-6eb683fb5348" providerId="ADAL" clId="{B186B2E1-40D5-493B-99F9-7041F9339185}" dt="2026-02-25T18:24:58.281" v="1104" actId="6549"/>
        <pc:sldMkLst>
          <pc:docMk/>
          <pc:sldMk cId="3808154971" sldId="266"/>
        </pc:sldMkLst>
        <pc:spChg chg="mod">
          <ac:chgData name="Marius Bjørvik Solheim" userId="6cf15549-464c-48da-8a4b-6eb683fb5348" providerId="ADAL" clId="{B186B2E1-40D5-493B-99F9-7041F9339185}" dt="2026-02-23T08:43:09.079" v="561" actId="20577"/>
          <ac:spMkLst>
            <pc:docMk/>
            <pc:sldMk cId="3808154971" sldId="266"/>
            <ac:spMk id="2" creationId="{4B9605B1-730D-F3CD-E4A9-DAD69583DACA}"/>
          </ac:spMkLst>
        </pc:spChg>
        <pc:spChg chg="mod">
          <ac:chgData name="Marius Bjørvik Solheim" userId="6cf15549-464c-48da-8a4b-6eb683fb5348" providerId="ADAL" clId="{B186B2E1-40D5-493B-99F9-7041F9339185}" dt="2026-02-25T18:24:58.281" v="1104" actId="6549"/>
          <ac:spMkLst>
            <pc:docMk/>
            <pc:sldMk cId="3808154971" sldId="266"/>
            <ac:spMk id="3" creationId="{B6932CF5-EB8D-CE0A-9CD4-B72D7C54C3D4}"/>
          </ac:spMkLst>
        </pc:spChg>
      </pc:sldChg>
      <pc:sldChg chg="addSp modSp new add del mod ord">
        <pc:chgData name="Marius Bjørvik Solheim" userId="6cf15549-464c-48da-8a4b-6eb683fb5348" providerId="ADAL" clId="{B186B2E1-40D5-493B-99F9-7041F9339185}" dt="2026-02-25T16:02:02.029" v="1058"/>
        <pc:sldMkLst>
          <pc:docMk/>
          <pc:sldMk cId="1115986099" sldId="267"/>
        </pc:sldMkLst>
        <pc:spChg chg="mod">
          <ac:chgData name="Marius Bjørvik Solheim" userId="6cf15549-464c-48da-8a4b-6eb683fb5348" providerId="ADAL" clId="{B186B2E1-40D5-493B-99F9-7041F9339185}" dt="2026-02-23T11:33:49.373" v="688"/>
          <ac:spMkLst>
            <pc:docMk/>
            <pc:sldMk cId="1115986099" sldId="267"/>
            <ac:spMk id="2" creationId="{835CD4A7-DCAD-4C27-9919-E6C9644BE0CA}"/>
          </ac:spMkLst>
        </pc:spChg>
        <pc:spChg chg="mod">
          <ac:chgData name="Marius Bjørvik Solheim" userId="6cf15549-464c-48da-8a4b-6eb683fb5348" providerId="ADAL" clId="{B186B2E1-40D5-493B-99F9-7041F9339185}" dt="2026-02-23T11:37:34.199" v="702" actId="20577"/>
          <ac:spMkLst>
            <pc:docMk/>
            <pc:sldMk cId="1115986099" sldId="267"/>
            <ac:spMk id="3" creationId="{20EB5D59-EA89-42AA-99B7-6C623D3C3306}"/>
          </ac:spMkLst>
        </pc:spChg>
        <pc:graphicFrameChg chg="add mod">
          <ac:chgData name="Marius Bjørvik Solheim" userId="6cf15549-464c-48da-8a4b-6eb683fb5348" providerId="ADAL" clId="{B186B2E1-40D5-493B-99F9-7041F9339185}" dt="2026-02-23T11:37:11.452" v="694" actId="1076"/>
          <ac:graphicFrameMkLst>
            <pc:docMk/>
            <pc:sldMk cId="1115986099" sldId="267"/>
            <ac:graphicFrameMk id="4" creationId="{C9D2783F-C669-65DD-BB3E-C0C25CF0302B}"/>
          </ac:graphicFrameMkLst>
        </pc:graphicFrameChg>
        <pc:picChg chg="add mod">
          <ac:chgData name="Marius Bjørvik Solheim" userId="6cf15549-464c-48da-8a4b-6eb683fb5348" providerId="ADAL" clId="{B186B2E1-40D5-493B-99F9-7041F9339185}" dt="2026-02-23T11:38:05.825" v="709" actId="1076"/>
          <ac:picMkLst>
            <pc:docMk/>
            <pc:sldMk cId="1115986099" sldId="267"/>
            <ac:picMk id="6" creationId="{67D86CC6-3F50-9A38-524E-DD2D64DA7BB4}"/>
          </ac:picMkLst>
        </pc:picChg>
      </pc:sldChg>
    </pc:docChg>
  </pc:docChgLst>
  <pc:docChgLst>
    <pc:chgData name="Marius Bjørvik Solheim" userId="6cf15549-464c-48da-8a4b-6eb683fb5348" providerId="ADAL" clId="{3FF6DF8E-F3DB-4F0A-B9D2-4F15DB34CCCE}"/>
    <pc:docChg chg="undo custSel addSld delSld modSld sldOrd">
      <pc:chgData name="Marius Bjørvik Solheim" userId="6cf15549-464c-48da-8a4b-6eb683fb5348" providerId="ADAL" clId="{3FF6DF8E-F3DB-4F0A-B9D2-4F15DB34CCCE}" dt="2026-02-22T19:10:39.121" v="1200" actId="20577"/>
      <pc:docMkLst>
        <pc:docMk/>
      </pc:docMkLst>
      <pc:sldChg chg="modSp mod">
        <pc:chgData name="Marius Bjørvik Solheim" userId="6cf15549-464c-48da-8a4b-6eb683fb5348" providerId="ADAL" clId="{3FF6DF8E-F3DB-4F0A-B9D2-4F15DB34CCCE}" dt="2026-02-21T17:07:55.525" v="48" actId="20577"/>
        <pc:sldMkLst>
          <pc:docMk/>
          <pc:sldMk cId="3603840765" sldId="256"/>
        </pc:sldMkLst>
        <pc:spChg chg="mod">
          <ac:chgData name="Marius Bjørvik Solheim" userId="6cf15549-464c-48da-8a4b-6eb683fb5348" providerId="ADAL" clId="{3FF6DF8E-F3DB-4F0A-B9D2-4F15DB34CCCE}" dt="2026-02-21T17:07:39.598" v="26" actId="20577"/>
          <ac:spMkLst>
            <pc:docMk/>
            <pc:sldMk cId="3603840765" sldId="256"/>
            <ac:spMk id="2" creationId="{510253C7-7CB7-AC51-B801-A703504BEE03}"/>
          </ac:spMkLst>
        </pc:spChg>
        <pc:spChg chg="mod">
          <ac:chgData name="Marius Bjørvik Solheim" userId="6cf15549-464c-48da-8a4b-6eb683fb5348" providerId="ADAL" clId="{3FF6DF8E-F3DB-4F0A-B9D2-4F15DB34CCCE}" dt="2026-02-21T17:07:55.525" v="48" actId="20577"/>
          <ac:spMkLst>
            <pc:docMk/>
            <pc:sldMk cId="3603840765" sldId="256"/>
            <ac:spMk id="3" creationId="{108A516F-8675-0ECB-EBD5-2211DB090D6C}"/>
          </ac:spMkLst>
        </pc:spChg>
      </pc:sldChg>
      <pc:sldChg chg="addSp delSp modSp new mod ord">
        <pc:chgData name="Marius Bjørvik Solheim" userId="6cf15549-464c-48da-8a4b-6eb683fb5348" providerId="ADAL" clId="{3FF6DF8E-F3DB-4F0A-B9D2-4F15DB34CCCE}" dt="2026-02-22T19:10:39.121" v="1200" actId="20577"/>
        <pc:sldMkLst>
          <pc:docMk/>
          <pc:sldMk cId="459007081" sldId="260"/>
        </pc:sldMkLst>
        <pc:spChg chg="mod">
          <ac:chgData name="Marius Bjørvik Solheim" userId="6cf15549-464c-48da-8a4b-6eb683fb5348" providerId="ADAL" clId="{3FF6DF8E-F3DB-4F0A-B9D2-4F15DB34CCCE}" dt="2026-02-21T17:08:24.044" v="52"/>
          <ac:spMkLst>
            <pc:docMk/>
            <pc:sldMk cId="459007081" sldId="260"/>
            <ac:spMk id="2" creationId="{24191C68-CBB0-C188-789D-4BA937543C88}"/>
          </ac:spMkLst>
        </pc:spChg>
        <pc:spChg chg="mod">
          <ac:chgData name="Marius Bjørvik Solheim" userId="6cf15549-464c-48da-8a4b-6eb683fb5348" providerId="ADAL" clId="{3FF6DF8E-F3DB-4F0A-B9D2-4F15DB34CCCE}" dt="2026-02-22T19:10:39.121" v="1200" actId="20577"/>
          <ac:spMkLst>
            <pc:docMk/>
            <pc:sldMk cId="459007081" sldId="260"/>
            <ac:spMk id="3" creationId="{467D691D-D034-6765-C01F-BA15CF2DA933}"/>
          </ac:spMkLst>
        </pc:spChg>
      </pc:sldChg>
      <pc:sldChg chg="modSp new mod">
        <pc:chgData name="Marius Bjørvik Solheim" userId="6cf15549-464c-48da-8a4b-6eb683fb5348" providerId="ADAL" clId="{3FF6DF8E-F3DB-4F0A-B9D2-4F15DB34CCCE}" dt="2026-02-22T18:50:22.583" v="1053" actId="20577"/>
        <pc:sldMkLst>
          <pc:docMk/>
          <pc:sldMk cId="2161610819" sldId="262"/>
        </pc:sldMkLst>
        <pc:spChg chg="mod">
          <ac:chgData name="Marius Bjørvik Solheim" userId="6cf15549-464c-48da-8a4b-6eb683fb5348" providerId="ADAL" clId="{3FF6DF8E-F3DB-4F0A-B9D2-4F15DB34CCCE}" dt="2026-02-21T17:19:17.206" v="287" actId="20577"/>
          <ac:spMkLst>
            <pc:docMk/>
            <pc:sldMk cId="2161610819" sldId="262"/>
            <ac:spMk id="2" creationId="{252FFB8F-90FA-DC65-3DE8-10183E744C73}"/>
          </ac:spMkLst>
        </pc:spChg>
      </pc:sldChg>
      <pc:sldChg chg="addSp delSp modSp new mod">
        <pc:chgData name="Marius Bjørvik Solheim" userId="6cf15549-464c-48da-8a4b-6eb683fb5348" providerId="ADAL" clId="{3FF6DF8E-F3DB-4F0A-B9D2-4F15DB34CCCE}" dt="2026-02-21T17:30:25.347" v="425" actId="1076"/>
        <pc:sldMkLst>
          <pc:docMk/>
          <pc:sldMk cId="3015522963" sldId="263"/>
        </pc:sldMkLst>
      </pc:sldChg>
      <pc:sldChg chg="addSp delSp modSp new mod">
        <pc:chgData name="Marius Bjørvik Solheim" userId="6cf15549-464c-48da-8a4b-6eb683fb5348" providerId="ADAL" clId="{3FF6DF8E-F3DB-4F0A-B9D2-4F15DB34CCCE}" dt="2026-02-21T17:55:08.941" v="556" actId="22"/>
        <pc:sldMkLst>
          <pc:docMk/>
          <pc:sldMk cId="748560742" sldId="264"/>
        </pc:sldMkLst>
        <pc:spChg chg="mod">
          <ac:chgData name="Marius Bjørvik Solheim" userId="6cf15549-464c-48da-8a4b-6eb683fb5348" providerId="ADAL" clId="{3FF6DF8E-F3DB-4F0A-B9D2-4F15DB34CCCE}" dt="2026-02-21T17:19:44.501" v="329" actId="20577"/>
          <ac:spMkLst>
            <pc:docMk/>
            <pc:sldMk cId="748560742" sldId="264"/>
            <ac:spMk id="2" creationId="{664EBA6C-92CF-9E56-0407-92D07A92D578}"/>
          </ac:spMkLst>
        </pc:spChg>
        <pc:picChg chg="add mod ord">
          <ac:chgData name="Marius Bjørvik Solheim" userId="6cf15549-464c-48da-8a4b-6eb683fb5348" providerId="ADAL" clId="{3FF6DF8E-F3DB-4F0A-B9D2-4F15DB34CCCE}" dt="2026-02-21T17:55:08.941" v="556" actId="22"/>
          <ac:picMkLst>
            <pc:docMk/>
            <pc:sldMk cId="748560742" sldId="264"/>
            <ac:picMk id="9" creationId="{4C1EE80D-89BC-75BC-6ACC-F1A8AC37BE00}"/>
          </ac:picMkLst>
        </pc:picChg>
      </pc:sldChg>
      <pc:sldChg chg="modSp new mod">
        <pc:chgData name="Marius Bjørvik Solheim" userId="6cf15549-464c-48da-8a4b-6eb683fb5348" providerId="ADAL" clId="{3FF6DF8E-F3DB-4F0A-B9D2-4F15DB34CCCE}" dt="2026-02-22T18:47:29.627" v="937" actId="20577"/>
        <pc:sldMkLst>
          <pc:docMk/>
          <pc:sldMk cId="1785839556" sldId="265"/>
        </pc:sldMkLst>
        <pc:spChg chg="mod">
          <ac:chgData name="Marius Bjørvik Solheim" userId="6cf15549-464c-48da-8a4b-6eb683fb5348" providerId="ADAL" clId="{3FF6DF8E-F3DB-4F0A-B9D2-4F15DB34CCCE}" dt="2026-02-22T18:45:17.275" v="632" actId="20577"/>
          <ac:spMkLst>
            <pc:docMk/>
            <pc:sldMk cId="1785839556" sldId="265"/>
            <ac:spMk id="2" creationId="{15F52C7F-070A-3B81-65AC-E668D1E3087D}"/>
          </ac:spMkLst>
        </pc:spChg>
        <pc:spChg chg="mod">
          <ac:chgData name="Marius Bjørvik Solheim" userId="6cf15549-464c-48da-8a4b-6eb683fb5348" providerId="ADAL" clId="{3FF6DF8E-F3DB-4F0A-B9D2-4F15DB34CCCE}" dt="2026-02-22T18:47:29.627" v="937" actId="20577"/>
          <ac:spMkLst>
            <pc:docMk/>
            <pc:sldMk cId="1785839556" sldId="265"/>
            <ac:spMk id="3" creationId="{9D0F4A21-72F1-0693-848F-51C81B7500EB}"/>
          </ac:spMkLst>
        </pc:spChg>
      </pc:sldChg>
    </pc:docChg>
  </pc:docChgLst>
  <pc:docChgLst>
    <pc:chgData name="Marius Bjørvik Solheim" userId="S::marius.bjorvik.solheim@sunnfjord.kommune.no::6cf15549-464c-48da-8a4b-6eb683fb5348" providerId="AD" clId="Web-{F43954F4-B544-49D5-9942-CD4BF668D9F9}"/>
    <pc:docChg chg="modSld">
      <pc:chgData name="Marius Bjørvik Solheim" userId="S::marius.bjorvik.solheim@sunnfjord.kommune.no::6cf15549-464c-48da-8a4b-6eb683fb5348" providerId="AD" clId="Web-{F43954F4-B544-49D5-9942-CD4BF668D9F9}" dt="2026-02-25T20:13:09.849" v="30" actId="20577"/>
      <pc:docMkLst>
        <pc:docMk/>
      </pc:docMkLst>
      <pc:sldChg chg="modSp">
        <pc:chgData name="Marius Bjørvik Solheim" userId="S::marius.bjorvik.solheim@sunnfjord.kommune.no::6cf15549-464c-48da-8a4b-6eb683fb5348" providerId="AD" clId="Web-{F43954F4-B544-49D5-9942-CD4BF668D9F9}" dt="2026-02-25T20:12:35.614" v="26" actId="1076"/>
        <pc:sldMkLst>
          <pc:docMk/>
          <pc:sldMk cId="2161610819" sldId="262"/>
        </pc:sldMkLst>
        <pc:spChg chg="mod">
          <ac:chgData name="Marius Bjørvik Solheim" userId="S::marius.bjorvik.solheim@sunnfjord.kommune.no::6cf15549-464c-48da-8a4b-6eb683fb5348" providerId="AD" clId="Web-{F43954F4-B544-49D5-9942-CD4BF668D9F9}" dt="2026-02-25T20:11:39.645" v="25" actId="20577"/>
          <ac:spMkLst>
            <pc:docMk/>
            <pc:sldMk cId="2161610819" sldId="262"/>
            <ac:spMk id="4" creationId="{1FE471A0-7B4F-9B19-A5EB-FD2968AE01A2}"/>
          </ac:spMkLst>
        </pc:spChg>
        <pc:picChg chg="mod">
          <ac:chgData name="Marius Bjørvik Solheim" userId="S::marius.bjorvik.solheim@sunnfjord.kommune.no::6cf15549-464c-48da-8a4b-6eb683fb5348" providerId="AD" clId="Web-{F43954F4-B544-49D5-9942-CD4BF668D9F9}" dt="2026-02-25T20:12:35.614" v="26" actId="1076"/>
          <ac:picMkLst>
            <pc:docMk/>
            <pc:sldMk cId="2161610819" sldId="262"/>
            <ac:picMk id="5" creationId="{F100C76F-D7DB-CC7C-2792-120220589D1F}"/>
          </ac:picMkLst>
        </pc:picChg>
      </pc:sldChg>
      <pc:sldChg chg="modSp">
        <pc:chgData name="Marius Bjørvik Solheim" userId="S::marius.bjorvik.solheim@sunnfjord.kommune.no::6cf15549-464c-48da-8a4b-6eb683fb5348" providerId="AD" clId="Web-{F43954F4-B544-49D5-9942-CD4BF668D9F9}" dt="2026-02-25T20:13:09.849" v="30" actId="20577"/>
        <pc:sldMkLst>
          <pc:docMk/>
          <pc:sldMk cId="3808154971" sldId="266"/>
        </pc:sldMkLst>
        <pc:spChg chg="mod">
          <ac:chgData name="Marius Bjørvik Solheim" userId="S::marius.bjorvik.solheim@sunnfjord.kommune.no::6cf15549-464c-48da-8a4b-6eb683fb5348" providerId="AD" clId="Web-{F43954F4-B544-49D5-9942-CD4BF668D9F9}" dt="2026-02-25T20:13:09.849" v="30" actId="20577"/>
          <ac:spMkLst>
            <pc:docMk/>
            <pc:sldMk cId="3808154971" sldId="266"/>
            <ac:spMk id="3" creationId="{B6932CF5-EB8D-CE0A-9CD4-B72D7C54C3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a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830110CF-BF21-61B5-651C-481748A5E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9" b="27914"/>
          <a:stretch/>
        </p:blipFill>
        <p:spPr>
          <a:xfrm>
            <a:off x="38406" y="457202"/>
            <a:ext cx="12153594" cy="401053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91A8042-D0A6-8661-C24F-C516BA5AB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610" y="4493677"/>
            <a:ext cx="10392936" cy="1274064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n-NO" noProof="0"/>
              <a:t>Klikk</a:t>
            </a:r>
            <a:r>
              <a:rPr lang="nb-NO"/>
              <a:t> for å redigere overskrift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DF454AB-9136-75FE-BE34-14059362D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609" y="5884240"/>
            <a:ext cx="10392937" cy="72843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noProof="0"/>
          </a:p>
        </p:txBody>
      </p:sp>
      <p:pic>
        <p:nvPicPr>
          <p:cNvPr id="8" name="Bilde 7" descr="Kommunevåpen Sunnfjord kommune">
            <a:extLst>
              <a:ext uri="{FF2B5EF4-FFF2-40B4-BE49-F238E27FC236}">
                <a16:creationId xmlns:a16="http://schemas.microsoft.com/office/drawing/2014/main" id="{FE0A4B37-EE84-EB53-02D1-9733E36FCA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83" y="483145"/>
            <a:ext cx="1690788" cy="5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4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sside med fotografi til høgre med grønt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E77AB97-6290-ACDC-F0B5-A4546329DFB5}"/>
              </a:ext>
            </a:extLst>
          </p:cNvPr>
          <p:cNvSpPr/>
          <p:nvPr userDrawn="1"/>
        </p:nvSpPr>
        <p:spPr>
          <a:xfrm>
            <a:off x="0" y="3311611"/>
            <a:ext cx="6096001" cy="354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15582-A0F5-B34B-7000-6391C37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50" y="188827"/>
            <a:ext cx="5609968" cy="700635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7F2273-16AB-87A1-103E-D7EEA96C0C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6067668" y="0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E8F172C-7680-B0B6-BC5F-307EF3A1E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3016" y="1069758"/>
            <a:ext cx="5609967" cy="206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AF7C650-517F-CF2D-463E-F3ED19C5B9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3015" y="3496283"/>
            <a:ext cx="5609967" cy="2946643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kstSylinder 5" descr="Foto: D. Zadig">
            <a:extLst>
              <a:ext uri="{FF2B5EF4-FFF2-40B4-BE49-F238E27FC236}">
                <a16:creationId xmlns:a16="http://schemas.microsoft.com/office/drawing/2014/main" id="{E5A5209A-BB81-9E0F-27D1-F68F1A742B1C}"/>
              </a:ext>
            </a:extLst>
          </p:cNvPr>
          <p:cNvSpPr txBox="1"/>
          <p:nvPr userDrawn="1"/>
        </p:nvSpPr>
        <p:spPr>
          <a:xfrm>
            <a:off x="4532216" y="6530673"/>
            <a:ext cx="1421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bg1"/>
                </a:solidFill>
              </a:rPr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239215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sside med fotografi til venstre med grønt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E77AB97-6290-ACDC-F0B5-A4546329DFB5}"/>
              </a:ext>
            </a:extLst>
          </p:cNvPr>
          <p:cNvSpPr/>
          <p:nvPr userDrawn="1"/>
        </p:nvSpPr>
        <p:spPr>
          <a:xfrm>
            <a:off x="6095998" y="3311611"/>
            <a:ext cx="6096001" cy="354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15582-A0F5-B34B-7000-6391C37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16" y="210148"/>
            <a:ext cx="5609968" cy="621125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7F2273-16AB-87A1-103E-D7EEA96C0C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E8F172C-7680-B0B6-BC5F-307EF3A1E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39014" y="964277"/>
            <a:ext cx="5609967" cy="21580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AF7C650-517F-CF2D-463E-F3ED19C5B9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39014" y="3537621"/>
            <a:ext cx="5609967" cy="2823093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kstSylinder 5" descr="Foto: D. Zadig">
            <a:extLst>
              <a:ext uri="{FF2B5EF4-FFF2-40B4-BE49-F238E27FC236}">
                <a16:creationId xmlns:a16="http://schemas.microsoft.com/office/drawing/2014/main" id="{A0C153EF-A9EE-641D-D32F-63A8AC76736D}"/>
              </a:ext>
            </a:extLst>
          </p:cNvPr>
          <p:cNvSpPr txBox="1"/>
          <p:nvPr userDrawn="1"/>
        </p:nvSpPr>
        <p:spPr>
          <a:xfrm>
            <a:off x="6339014" y="6549985"/>
            <a:ext cx="2131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bg1"/>
                </a:solidFill>
              </a:rPr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368609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innha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BF590C-EFCF-B322-9A5A-6019D1BC2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</a:t>
            </a:r>
            <a:r>
              <a:rPr lang="nn-NO" noProof="0"/>
              <a:t>redigere</a:t>
            </a:r>
            <a:r>
              <a:rPr lang="nb-NO"/>
              <a:t> overskrift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EC36E0-018F-EE88-5CFB-2CEAD73D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F57F18A-B8B8-AB66-6B98-4BE60FA9A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6315"/>
            <a:ext cx="12192000" cy="1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6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ar (passar til illustrasj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59D08A-36F4-FF0E-E0F5-8A4154A01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</a:t>
            </a:r>
            <a:r>
              <a:rPr lang="nn-NO" noProof="0"/>
              <a:t>redigere</a:t>
            </a:r>
            <a:r>
              <a:rPr lang="nb-NO"/>
              <a:t> overskrift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12C6BF-C4A2-6AA8-65DF-FBDEBE611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0190C46-FFEC-F35C-115C-F86B19601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6315"/>
            <a:ext cx="12192000" cy="191685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F1CFD8B-9DE3-22A6-9926-B2B8F68B6D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186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63D0FE-6D7A-2AA7-C5A1-F94AB0264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</a:t>
            </a:r>
            <a:r>
              <a:rPr lang="nn-NO" noProof="0"/>
              <a:t>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04092E-22DB-65E8-FC71-97D9460B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B3DFBC6-2861-D4A6-E6B5-D84081BD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ABCD0E-CFCC-697B-FEB6-B19A47582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3F3892-38B8-1A4C-6554-4C52A5A4B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6315"/>
            <a:ext cx="12192000" cy="191685"/>
          </a:xfrm>
          <a:prstGeom prst="rect">
            <a:avLst/>
          </a:prstGeom>
        </p:spPr>
      </p:pic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5C292143-11D2-55AE-9C39-12047FEF62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2505075"/>
            <a:ext cx="5180012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1881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sside med fotogafi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15582-A0F5-B34B-7000-6391C37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9" y="236319"/>
            <a:ext cx="5622324" cy="71133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7F2273-16AB-87A1-103E-D7EEA96C0C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6096000" y="1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E8F172C-7680-B0B6-BC5F-307EF3A1E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4779" y="1238596"/>
            <a:ext cx="5622324" cy="50739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kstSylinder 3" descr="Foto: D. Zadig">
            <a:extLst>
              <a:ext uri="{FF2B5EF4-FFF2-40B4-BE49-F238E27FC236}">
                <a16:creationId xmlns:a16="http://schemas.microsoft.com/office/drawing/2014/main" id="{06C2D5B5-FE06-58C7-F523-102E12D4AF64}"/>
              </a:ext>
            </a:extLst>
          </p:cNvPr>
          <p:cNvSpPr txBox="1"/>
          <p:nvPr userDrawn="1"/>
        </p:nvSpPr>
        <p:spPr>
          <a:xfrm>
            <a:off x="4228146" y="6483181"/>
            <a:ext cx="162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</a:rPr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11200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sside med fotografi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15582-A0F5-B34B-7000-6391C37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16" y="210148"/>
            <a:ext cx="5609968" cy="745816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7F2273-16AB-87A1-103E-D7EEA96C0C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E8F172C-7680-B0B6-BC5F-307EF3A1E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39016" y="1147156"/>
            <a:ext cx="5609967" cy="512895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kstSylinder 3" descr="Foto: D. Zadig">
            <a:extLst>
              <a:ext uri="{FF2B5EF4-FFF2-40B4-BE49-F238E27FC236}">
                <a16:creationId xmlns:a16="http://schemas.microsoft.com/office/drawing/2014/main" id="{7EBE5CCF-AADF-A432-D46D-237AFD33B605}"/>
              </a:ext>
            </a:extLst>
          </p:cNvPr>
          <p:cNvSpPr txBox="1"/>
          <p:nvPr userDrawn="1"/>
        </p:nvSpPr>
        <p:spPr>
          <a:xfrm>
            <a:off x="6339016" y="6467301"/>
            <a:ext cx="1421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</a:rPr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293213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m sid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A37455-DAD4-1BB0-F44A-7E6C5AED2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961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51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t overordna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289938-1C09-24D2-845B-3D767AEAC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968376"/>
            <a:ext cx="5795158" cy="2460624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nb-NO"/>
              <a:t>Overskrift for nytt tema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A54781-7470-BE8D-5643-BAD767E4EE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5637" y="3619250"/>
            <a:ext cx="5795158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Eventuelt </a:t>
            </a:r>
            <a:r>
              <a:rPr lang="nn-NO" noProof="0"/>
              <a:t>namn</a:t>
            </a:r>
            <a:r>
              <a:rPr lang="nb-NO"/>
              <a:t> på </a:t>
            </a:r>
            <a:r>
              <a:rPr lang="nb-NO" err="1"/>
              <a:t>presentør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38FE0FB-0B9F-61BF-3E19-FA00C3EA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9" b="953"/>
          <a:stretch/>
        </p:blipFill>
        <p:spPr>
          <a:xfrm>
            <a:off x="6666016" y="95002"/>
            <a:ext cx="5525984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2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2B66973-EF0B-9568-3E00-F0F20C15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</a:t>
            </a:r>
            <a:r>
              <a:rPr lang="nn-NO" noProof="0"/>
              <a:t>redigere</a:t>
            </a:r>
            <a:r>
              <a:rPr lang="nb-NO"/>
              <a:t>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4AA1D52-3DAD-C6EB-D6DF-3BADE8282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1066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60" r:id="rId6"/>
    <p:sldLayoutId id="2147483654" r:id="rId7"/>
    <p:sldLayoutId id="2147483655" r:id="rId8"/>
    <p:sldLayoutId id="2147483651" r:id="rId9"/>
    <p:sldLayoutId id="2147483668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0253C7-7CB7-AC51-B801-A703504BE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Førebels rekneskapsresultat 2025	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8A516F-8675-0ECB-EBD5-2211DB090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/>
              <a:t>Orientering i kommunestyret 26. februar 2026</a:t>
            </a:r>
          </a:p>
        </p:txBody>
      </p:sp>
    </p:spTree>
    <p:extLst>
      <p:ext uri="{BB962C8B-B14F-4D97-AF65-F5344CB8AC3E}">
        <p14:creationId xmlns:p14="http://schemas.microsoft.com/office/powerpoint/2010/main" val="360384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191C68-CBB0-C188-789D-4BA93754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Førebels rekneskapsresultat 2025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7D691D-D034-6765-C01F-BA15CF2DA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r>
              <a:rPr lang="nn-NO" dirty="0"/>
              <a:t>Positivt netto driftsresultat på 7,2 mill. kroner (0,3 %)</a:t>
            </a:r>
          </a:p>
          <a:p>
            <a:r>
              <a:rPr lang="nn-NO" dirty="0"/>
              <a:t>Resultat justert for bundne fondsmidlar på 3,3 mill. kroner ( 0,1 %)</a:t>
            </a:r>
          </a:p>
          <a:p>
            <a:r>
              <a:rPr lang="nn-NO" dirty="0"/>
              <a:t>Resultat avsett til disposisjonsfondet som aukar frå 7 til 10,3 mill. kroner</a:t>
            </a:r>
          </a:p>
          <a:p>
            <a:endParaRPr lang="nn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E0F7EF8-5100-A8D1-E784-1C0CF7B2B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76" y="1299333"/>
            <a:ext cx="10607248" cy="188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0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78CD69A-2FC2-0D57-7D92-26A44C81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015949-5972-5FE2-EC1B-BACC46C5D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2C80F28-1DEC-EBF5-72F2-7DCC3C348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" y="0"/>
            <a:ext cx="11044361" cy="67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2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9605B1-730D-F3CD-E4A9-DAD69583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Årsaker til resultatutvikling frå 2024-2025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932CF5-EB8D-CE0A-9CD4-B72D7C54C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n-NO"/>
              <a:t>Auka inntekter utover generell pris og lønsvekst, særleg auka skatteinntekter med 14 %</a:t>
            </a:r>
          </a:p>
          <a:p>
            <a:r>
              <a:rPr lang="nn-NO" dirty="0"/>
              <a:t>Positiv utvikling på utgiftssida som ein konsekvens av gjennomførte varige tiltak og gjeldande driftsinstruks</a:t>
            </a:r>
          </a:p>
          <a:p>
            <a:r>
              <a:rPr lang="nn-NO" dirty="0"/>
              <a:t>Einingane driftar på eit nøkternt nivå og held att der det let seg gjere</a:t>
            </a:r>
          </a:p>
          <a:p>
            <a:r>
              <a:rPr lang="nn-NO" dirty="0"/>
              <a:t>Redusert sjukefråvær frå 9 % til 8,5 %</a:t>
            </a:r>
          </a:p>
        </p:txBody>
      </p:sp>
    </p:spTree>
    <p:extLst>
      <p:ext uri="{BB962C8B-B14F-4D97-AF65-F5344CB8AC3E}">
        <p14:creationId xmlns:p14="http://schemas.microsoft.com/office/powerpoint/2010/main" val="380815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5CD4A7-DCAD-4C27-9919-E6C9644B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Budsjettavvik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EB5D59-EA89-42AA-99B7-6C623D3C3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8656" cy="4351338"/>
          </a:xfrm>
        </p:spPr>
        <p:txBody>
          <a:bodyPr/>
          <a:lstStyle/>
          <a:p>
            <a:endParaRPr lang="nb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9D2783F-C669-65DD-BB3E-C0C25CF03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57609"/>
              </p:ext>
            </p:extLst>
          </p:nvPr>
        </p:nvGraphicFramePr>
        <p:xfrm>
          <a:off x="838200" y="1428295"/>
          <a:ext cx="10533943" cy="2857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00979" imgH="1790700" progId="Excel.Sheet.12">
                  <p:embed/>
                </p:oleObj>
              </mc:Choice>
              <mc:Fallback>
                <p:oleObj name="Worksheet" r:id="rId2" imgW="6600979" imgH="179070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9D2783F-C669-65DD-BB3E-C0C25CF030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428295"/>
                        <a:ext cx="10533943" cy="2857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e 5">
            <a:extLst>
              <a:ext uri="{FF2B5EF4-FFF2-40B4-BE49-F238E27FC236}">
                <a16:creationId xmlns:a16="http://schemas.microsoft.com/office/drawing/2014/main" id="{67D86CC6-3F50-9A38-524E-DD2D64DA7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20925"/>
            <a:ext cx="5196597" cy="1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8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4EBA6C-92CF-9E56-0407-92D07A92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Investeringsrekneskapen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4C1EE80D-89BC-75BC-6ACC-F1A8AC37B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022" y="1289906"/>
            <a:ext cx="9423955" cy="54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2FFB8F-90FA-DC65-3DE8-10183E74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Handlingsreglar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FE471A0-7B4F-9B19-A5EB-FD2968AE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nn-NO"/>
          </a:p>
          <a:p>
            <a:endParaRPr lang="nn-NO" dirty="0">
              <a:cs typeface="Arial"/>
            </a:endParaRPr>
          </a:p>
          <a:p>
            <a:endParaRPr lang="nn-NO" dirty="0">
              <a:cs typeface="Arial"/>
            </a:endParaRPr>
          </a:p>
          <a:p>
            <a:r>
              <a:rPr lang="nn-NO">
                <a:cs typeface="Arial"/>
              </a:rPr>
              <a:t>Eit sterkare driftsresultat er nødvendig for å tole svingingar i inntekter og utgifter, og for å styrke disposisjonsfondet.</a:t>
            </a:r>
          </a:p>
          <a:p>
            <a:r>
              <a:rPr lang="nn-NO">
                <a:cs typeface="Arial"/>
              </a:rPr>
              <a:t>Høg gjeld gir større rente- og avdragsutgifter, mindre handlingsrom og mindre disponible midlar til tenesteyting.</a:t>
            </a:r>
          </a:p>
          <a:p>
            <a:r>
              <a:rPr lang="nn-NO">
                <a:cs typeface="Arial"/>
              </a:rPr>
              <a:t>Fondet fungerer som kommunen sin "sparekonto" og må styrkast vidare for å skape økonomisk handlingsrom og buffer ved underskot i drifta. Fondet har auka frå 7 til 10,3 mill. kroner i 2025. Det er mål om at fondet utgjer om lag 215 mill. kroner. </a:t>
            </a:r>
            <a:endParaRPr lang="nn-NO" dirty="0">
              <a:cs typeface="Arial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100C76F-D7DB-CC7C-2792-120220589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78" y="1388596"/>
            <a:ext cx="11162243" cy="16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1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F52C7F-070A-3B81-65AC-E668D1E3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Vidare</a:t>
            </a:r>
            <a:r>
              <a:rPr lang="nb-NO"/>
              <a:t> prosess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0F4A21-72F1-0693-848F-51C81B750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Utarbeiding av årsmelding og årsrapport</a:t>
            </a:r>
          </a:p>
          <a:p>
            <a:pPr lvl="1"/>
            <a:r>
              <a:rPr lang="nb-NO" dirty="0"/>
              <a:t>KOSTRA-tal 15. mars</a:t>
            </a:r>
          </a:p>
          <a:p>
            <a:r>
              <a:rPr lang="nb-NO" dirty="0"/>
              <a:t>Politisk handsaming </a:t>
            </a:r>
            <a:r>
              <a:rPr lang="nb-NO" dirty="0" err="1"/>
              <a:t>årsrekneskap</a:t>
            </a:r>
            <a:r>
              <a:rPr lang="nb-NO" dirty="0"/>
              <a:t>, årsmelding og årsrapport</a:t>
            </a:r>
          </a:p>
          <a:p>
            <a:pPr lvl="1"/>
            <a:r>
              <a:rPr lang="nb-NO" dirty="0" err="1"/>
              <a:t>Kontrollutval</a:t>
            </a:r>
            <a:r>
              <a:rPr lang="nb-NO" dirty="0"/>
              <a:t> 22. april</a:t>
            </a:r>
          </a:p>
          <a:p>
            <a:pPr lvl="1"/>
            <a:r>
              <a:rPr lang="nb-NO" dirty="0"/>
              <a:t>Formannskap 23. april</a:t>
            </a:r>
          </a:p>
          <a:p>
            <a:pPr lvl="1"/>
            <a:r>
              <a:rPr lang="nb-NO" dirty="0"/>
              <a:t>Kommunestyret 26. april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8583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apportmal Sunnfjord kommune">
      <a:dk1>
        <a:sysClr val="windowText" lastClr="000000"/>
      </a:dk1>
      <a:lt1>
        <a:sysClr val="window" lastClr="FFFFFF"/>
      </a:lt1>
      <a:dk2>
        <a:srgbClr val="005850"/>
      </a:dk2>
      <a:lt2>
        <a:srgbClr val="D3EBE0"/>
      </a:lt2>
      <a:accent1>
        <a:srgbClr val="005850"/>
      </a:accent1>
      <a:accent2>
        <a:srgbClr val="6EC498"/>
      </a:accent2>
      <a:accent3>
        <a:srgbClr val="F0885F"/>
      </a:accent3>
      <a:accent4>
        <a:srgbClr val="F18A93"/>
      </a:accent4>
      <a:accent5>
        <a:srgbClr val="BFDAE6"/>
      </a:accent5>
      <a:accent6>
        <a:srgbClr val="FDB51B"/>
      </a:accent6>
      <a:hlink>
        <a:srgbClr val="005850"/>
      </a:hlink>
      <a:folHlink>
        <a:srgbClr val="0055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D301FD21-866E-4151-87F2-9171BF6AD657}" vid="{507E61BB-330E-4E22-977E-F71D91D9A12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haredContentType xmlns="Microsoft.SharePoint.Taxonomy.ContentTypeSync" SourceId="b3024c63-406c-49fb-aa0c-dbcdf5c90ef6" ContentTypeId="0x010100A571456CF1112348818EE23440CC1BC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 mal - SUN" ma:contentTypeID="0x010100A571456CF1112348818EE23440CC1BC2007A383E17D1E0A7498E24F67E9BA9EC97" ma:contentTypeVersion="5" ma:contentTypeDescription="" ma:contentTypeScope="" ma:versionID="c5fca1081162be1d8af8bf02deebdc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96e1be4bfe4151f92194b1d227f0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E945C6-D8A6-4898-9851-B6477961FCCF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30A14A-4A24-4E60-970A-1184CB04F5C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ECA46B5-4F90-44F0-B975-81B3F57D00AD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861A2E3-F9A4-4211-A1C5-E816354938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– ein farge</Template>
  <TotalTime>157</TotalTime>
  <Words>141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Office-tema</vt:lpstr>
      <vt:lpstr>Førebels rekneskapsresultat 2025 </vt:lpstr>
      <vt:lpstr>Førebels rekneskapsresultat 2025 </vt:lpstr>
      <vt:lpstr>PowerPoint-presentasjon</vt:lpstr>
      <vt:lpstr>Årsaker til resultatutvikling frå 2024-2025</vt:lpstr>
      <vt:lpstr>Budsjettavvik</vt:lpstr>
      <vt:lpstr>Investeringsrekneskapen</vt:lpstr>
      <vt:lpstr>Handlingsreglar</vt:lpstr>
      <vt:lpstr>Vidare prosess</vt:lpstr>
    </vt:vector>
  </TitlesOfParts>
  <Company>SySIKT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Svein Erik Storkås</dc:creator>
  <cp:lastModifiedBy>Marius Bjørvik Solheim</cp:lastModifiedBy>
  <cp:revision>17</cp:revision>
  <dcterms:created xsi:type="dcterms:W3CDTF">2024-05-16T07:48:45Z</dcterms:created>
  <dcterms:modified xsi:type="dcterms:W3CDTF">2026-02-25T20:15:05Z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0x010100A571456CF1112348818EE23440CC1BC2007A383E17D1E0A7498E24F67E9BA9EC97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